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70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>
        <p:scale>
          <a:sx n="48" d="100"/>
          <a:sy n="48" d="100"/>
        </p:scale>
        <p:origin x="588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9D1B-EF84-4E97-AC84-E9D664201179}" type="datetimeFigureOut">
              <a:rPr lang="pt-BR" smtClean="0"/>
              <a:t>19/10/2018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07580-46D1-4E45-A244-8E20C8A849A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9631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9D1B-EF84-4E97-AC84-E9D664201179}" type="datetimeFigureOut">
              <a:rPr lang="pt-BR" smtClean="0"/>
              <a:t>19/10/2018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07580-46D1-4E45-A244-8E20C8A849A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9387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9D1B-EF84-4E97-AC84-E9D664201179}" type="datetimeFigureOut">
              <a:rPr lang="pt-BR" smtClean="0"/>
              <a:t>19/10/2018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07580-46D1-4E45-A244-8E20C8A849A8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9026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9D1B-EF84-4E97-AC84-E9D664201179}" type="datetimeFigureOut">
              <a:rPr lang="pt-BR" smtClean="0"/>
              <a:t>19/10/2018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07580-46D1-4E45-A244-8E20C8A849A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284330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9D1B-EF84-4E97-AC84-E9D664201179}" type="datetimeFigureOut">
              <a:rPr lang="pt-BR" smtClean="0"/>
              <a:t>19/10/2018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07580-46D1-4E45-A244-8E20C8A849A8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907638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9D1B-EF84-4E97-AC84-E9D664201179}" type="datetimeFigureOut">
              <a:rPr lang="pt-BR" smtClean="0"/>
              <a:t>19/10/2018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07580-46D1-4E45-A244-8E20C8A849A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763604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9D1B-EF84-4E97-AC84-E9D664201179}" type="datetimeFigureOut">
              <a:rPr lang="pt-BR" smtClean="0"/>
              <a:t>19/10/2018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07580-46D1-4E45-A244-8E20C8A849A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85650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9D1B-EF84-4E97-AC84-E9D664201179}" type="datetimeFigureOut">
              <a:rPr lang="pt-BR" smtClean="0"/>
              <a:t>19/10/2018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07580-46D1-4E45-A244-8E20C8A849A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225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9D1B-EF84-4E97-AC84-E9D664201179}" type="datetimeFigureOut">
              <a:rPr lang="pt-BR" smtClean="0"/>
              <a:t>19/10/2018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07580-46D1-4E45-A244-8E20C8A849A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68620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9D1B-EF84-4E97-AC84-E9D664201179}" type="datetimeFigureOut">
              <a:rPr lang="pt-BR" smtClean="0"/>
              <a:t>19/10/2018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07580-46D1-4E45-A244-8E20C8A849A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5823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9D1B-EF84-4E97-AC84-E9D664201179}" type="datetimeFigureOut">
              <a:rPr lang="pt-BR" smtClean="0"/>
              <a:t>19/10/2018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07580-46D1-4E45-A244-8E20C8A849A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069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9D1B-EF84-4E97-AC84-E9D664201179}" type="datetimeFigureOut">
              <a:rPr lang="pt-BR" smtClean="0"/>
              <a:t>19/10/2018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07580-46D1-4E45-A244-8E20C8A849A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242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9D1B-EF84-4E97-AC84-E9D664201179}" type="datetimeFigureOut">
              <a:rPr lang="pt-BR" smtClean="0"/>
              <a:t>19/10/2018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07580-46D1-4E45-A244-8E20C8A849A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34977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9D1B-EF84-4E97-AC84-E9D664201179}" type="datetimeFigureOut">
              <a:rPr lang="pt-BR" smtClean="0"/>
              <a:t>19/10/2018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07580-46D1-4E45-A244-8E20C8A849A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53556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9D1B-EF84-4E97-AC84-E9D664201179}" type="datetimeFigureOut">
              <a:rPr lang="pt-BR" smtClean="0"/>
              <a:t>19/10/2018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07580-46D1-4E45-A244-8E20C8A849A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0274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dirty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9D1B-EF84-4E97-AC84-E9D664201179}" type="datetimeFigureOut">
              <a:rPr lang="pt-BR" smtClean="0"/>
              <a:t>19/10/2018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07580-46D1-4E45-A244-8E20C8A849A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6156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39D1B-EF84-4E97-AC84-E9D664201179}" type="datetimeFigureOut">
              <a:rPr lang="pt-BR" smtClean="0"/>
              <a:t>19/10/2018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F107580-46D1-4E45-A244-8E20C8A849A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11403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B6CF54-A8CD-41E7-8DC0-B736EBA78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3849" y="1828800"/>
            <a:ext cx="9033641" cy="1600200"/>
          </a:xfrm>
        </p:spPr>
        <p:txBody>
          <a:bodyPr>
            <a:normAutofit/>
          </a:bodyPr>
          <a:lstStyle/>
          <a:p>
            <a:pPr algn="ctr"/>
            <a:r>
              <a:rPr lang="pt-BR" sz="8000" dirty="0"/>
              <a:t>ATA MISSÃO RIO</a:t>
            </a:r>
          </a:p>
        </p:txBody>
      </p:sp>
    </p:spTree>
    <p:extLst>
      <p:ext uri="{BB962C8B-B14F-4D97-AF65-F5344CB8AC3E}">
        <p14:creationId xmlns:p14="http://schemas.microsoft.com/office/powerpoint/2010/main" val="2318708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CA2379-C8CD-4545-8C6A-59752DB3D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Imagem de uma das pistas do Galeão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05EAACC-CB7D-4AEF-AA03-F29923BFDB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191" y="1930400"/>
            <a:ext cx="6937513" cy="4111625"/>
          </a:xfrm>
        </p:spPr>
      </p:pic>
    </p:spTree>
    <p:extLst>
      <p:ext uri="{BB962C8B-B14F-4D97-AF65-F5344CB8AC3E}">
        <p14:creationId xmlns:p14="http://schemas.microsoft.com/office/powerpoint/2010/main" val="2174820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55BB41-1BAB-4900-8064-F4A7FEBBC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FIM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65C93CF-D0CA-4CA5-A7B2-6F2ECAAEC8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6227378"/>
            <a:ext cx="5264150" cy="378374"/>
          </a:xfrm>
        </p:spPr>
        <p:txBody>
          <a:bodyPr>
            <a:normAutofit/>
          </a:bodyPr>
          <a:lstStyle/>
          <a:p>
            <a:r>
              <a:rPr lang="pt-BR" sz="1200" dirty="0">
                <a:solidFill>
                  <a:schemeClr val="tx1"/>
                </a:solidFill>
              </a:rPr>
              <a:t>Elaborado por Marcos Alves </a:t>
            </a:r>
          </a:p>
        </p:txBody>
      </p:sp>
    </p:spTree>
    <p:extLst>
      <p:ext uri="{BB962C8B-B14F-4D97-AF65-F5344CB8AC3E}">
        <p14:creationId xmlns:p14="http://schemas.microsoft.com/office/powerpoint/2010/main" val="7054125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C96117-6858-413D-9D6D-1B5913E46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Pátio remoto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F18E991-C733-425F-B28A-93BAE733AD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560" y="1481959"/>
            <a:ext cx="8466082" cy="4695004"/>
          </a:xfrm>
        </p:spPr>
      </p:pic>
    </p:spTree>
    <p:extLst>
      <p:ext uri="{BB962C8B-B14F-4D97-AF65-F5344CB8AC3E}">
        <p14:creationId xmlns:p14="http://schemas.microsoft.com/office/powerpoint/2010/main" val="3110139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9B5CD2-D72E-47B3-B6B0-71D41E9F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Sala da Manutenção Programada pedia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9687B83-8D79-48B7-A826-4DA3266D84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505" y="2087218"/>
            <a:ext cx="7394712" cy="3954808"/>
          </a:xfrm>
        </p:spPr>
      </p:pic>
    </p:spTree>
    <p:extLst>
      <p:ext uri="{BB962C8B-B14F-4D97-AF65-F5344CB8AC3E}">
        <p14:creationId xmlns:p14="http://schemas.microsoft.com/office/powerpoint/2010/main" val="505291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36118-AA33-4DFC-A8D5-87046ED46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Sala do PCP GIG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7397129-D7F7-4332-BB1A-68CA0B4FF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125" y="1576552"/>
            <a:ext cx="7598978" cy="4666593"/>
          </a:xfrm>
        </p:spPr>
      </p:pic>
    </p:spTree>
    <p:extLst>
      <p:ext uri="{BB962C8B-B14F-4D97-AF65-F5344CB8AC3E}">
        <p14:creationId xmlns:p14="http://schemas.microsoft.com/office/powerpoint/2010/main" val="2398233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34B7-6D53-4C02-84C4-B3EB16678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Suprimentos de materiais da base do Galeão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C186348-FE9E-43EB-9111-B7C8307C3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021" y="1825625"/>
            <a:ext cx="8450317" cy="4351338"/>
          </a:xfrm>
        </p:spPr>
      </p:pic>
    </p:spTree>
    <p:extLst>
      <p:ext uri="{BB962C8B-B14F-4D97-AF65-F5344CB8AC3E}">
        <p14:creationId xmlns:p14="http://schemas.microsoft.com/office/powerpoint/2010/main" val="522530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8F52B3-05FD-4EA4-B9D4-84E112FB6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Containers onde estão armazenados os Materiais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CDFDAB1-A265-4525-8015-E8DDA2CA2B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583" y="2160588"/>
            <a:ext cx="7246419" cy="3881437"/>
          </a:xfrm>
        </p:spPr>
      </p:pic>
    </p:spTree>
    <p:extLst>
      <p:ext uri="{BB962C8B-B14F-4D97-AF65-F5344CB8AC3E}">
        <p14:creationId xmlns:p14="http://schemas.microsoft.com/office/powerpoint/2010/main" val="3335004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969E9-C4C7-4827-AD12-6F2D6790F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Terminal posições de </a:t>
            </a:r>
            <a:r>
              <a:rPr lang="pt-BR" dirty="0" err="1"/>
              <a:t>finger</a:t>
            </a:r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3DC26BA-19B0-4106-854E-201D3F408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441" y="1825625"/>
            <a:ext cx="8387255" cy="4351338"/>
          </a:xfrm>
        </p:spPr>
      </p:pic>
    </p:spTree>
    <p:extLst>
      <p:ext uri="{BB962C8B-B14F-4D97-AF65-F5344CB8AC3E}">
        <p14:creationId xmlns:p14="http://schemas.microsoft.com/office/powerpoint/2010/main" val="2459805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AD1C28-EFC2-455B-881E-87F7ED5AD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LC GIG posições e funções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CADF752-D1C2-4386-9AD8-C70BD242B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652" y="1930400"/>
            <a:ext cx="7772400" cy="4111625"/>
          </a:xfrm>
        </p:spPr>
      </p:pic>
    </p:spTree>
    <p:extLst>
      <p:ext uri="{BB962C8B-B14F-4D97-AF65-F5344CB8AC3E}">
        <p14:creationId xmlns:p14="http://schemas.microsoft.com/office/powerpoint/2010/main" val="4079890343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3A8FE2-1E8A-41A5-9DD9-51026E5A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LC GIG Posição </a:t>
            </a:r>
            <a:r>
              <a:rPr lang="pt-BR" dirty="0" err="1"/>
              <a:t>Smart</a:t>
            </a:r>
            <a:r>
              <a:rPr lang="pt-BR" dirty="0"/>
              <a:t> </a:t>
            </a:r>
            <a:r>
              <a:rPr lang="pt-BR" dirty="0" err="1"/>
              <a:t>Fuel</a:t>
            </a:r>
            <a:endParaRPr lang="pt-BR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9AE692C3-6739-4B45-BCF3-5EF10448E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83" y="1930400"/>
            <a:ext cx="7703619" cy="4318000"/>
          </a:xfrm>
        </p:spPr>
      </p:pic>
    </p:spTree>
    <p:extLst>
      <p:ext uri="{BB962C8B-B14F-4D97-AF65-F5344CB8AC3E}">
        <p14:creationId xmlns:p14="http://schemas.microsoft.com/office/powerpoint/2010/main" val="3119107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theme/theme1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60</TotalTime>
  <Words>53</Words>
  <Application>Microsoft Office PowerPoint</Application>
  <PresentationFormat>Widescreen</PresentationFormat>
  <Paragraphs>12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5" baseType="lpstr">
      <vt:lpstr>Arial</vt:lpstr>
      <vt:lpstr>Trebuchet MS</vt:lpstr>
      <vt:lpstr>Wingdings 3</vt:lpstr>
      <vt:lpstr>Facetado</vt:lpstr>
      <vt:lpstr>ATA MISSÃO RIO</vt:lpstr>
      <vt:lpstr>Pátio remoto</vt:lpstr>
      <vt:lpstr>Sala da Manutenção Programada pedia</vt:lpstr>
      <vt:lpstr>Sala do PCP GIG</vt:lpstr>
      <vt:lpstr>Suprimentos de materiais da base do Galeão</vt:lpstr>
      <vt:lpstr>Containers onde estão armazenados os Materiais</vt:lpstr>
      <vt:lpstr>Terminal posições de finger</vt:lpstr>
      <vt:lpstr>LC GIG posições e funções</vt:lpstr>
      <vt:lpstr>LC GIG Posição Smart Fuel</vt:lpstr>
      <vt:lpstr>Imagem de uma das pistas do Galeão</vt:lpstr>
      <vt:lpstr>FIM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ATA MISSÃO RIO</dc:title>
  <dc:creator>Marcos</dc:creator>
  <cp:lastModifiedBy>Marcos</cp:lastModifiedBy>
  <cp:revision>20</cp:revision>
  <dcterms:created xsi:type="dcterms:W3CDTF">2018-10-19T17:58:30Z</dcterms:created>
  <dcterms:modified xsi:type="dcterms:W3CDTF">2018-10-19T18:58:36Z</dcterms:modified>
</cp:coreProperties>
</file>